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
  </p:notesMasterIdLst>
  <p:sldIdLst>
    <p:sldId id="256" r:id="rId3"/>
    <p:sldId id="303" r:id="rId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82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73DF26-B2A1-4629-87DB-6A5D7BE0EC86}" type="datetimeFigureOut">
              <a:rPr lang="nl-NL" smtClean="0"/>
              <a:t>11-12-2020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B11886-D2D9-4495-8F77-684C74182846}" type="slidenum">
              <a:rPr lang="nl-NL" smtClean="0"/>
              <a:t>‹nr.›</a:t>
            </a:fld>
            <a:endParaRPr lang="nl-NL"/>
          </a:p>
        </p:txBody>
      </p:sp>
    </p:spTree>
    <p:extLst>
      <p:ext uri="{BB962C8B-B14F-4D97-AF65-F5344CB8AC3E}">
        <p14:creationId xmlns:p14="http://schemas.microsoft.com/office/powerpoint/2010/main" val="177738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a:t>Associatie kaarten: </a:t>
            </a:r>
            <a:r>
              <a:rPr lang="nl-NL" b="0"/>
              <a:t>Onze gedachtes, gevoelens en ideeën kunnen soms best een beetje hulp gebruiken. Het is soms best lastig om iets te bedenken of woorden te geven. Fotokaarten kan je in vergaderingen of bijeenkomsten gebruiken om connectie te leggen tussen je woorden en deze ideeën, gedachtes en gevoelens.</a:t>
            </a:r>
          </a:p>
          <a:p>
            <a:endParaRPr lang="nl-NL" b="0"/>
          </a:p>
          <a:p>
            <a:r>
              <a:rPr lang="nl-NL" b="1"/>
              <a:t>Vooraf: </a:t>
            </a:r>
            <a:r>
              <a:rPr lang="nl-NL" b="0"/>
              <a:t>Verander de titel en maak even veel labels al deelnemers. Typ de namen van de deelnemers in de labels zodat iedere deelnemer een label heeft.</a:t>
            </a:r>
          </a:p>
          <a:p>
            <a:endParaRPr lang="nl-NL" b="0"/>
          </a:p>
          <a:p>
            <a:r>
              <a:rPr lang="nl-NL" b="1"/>
              <a:t>Tijdens</a:t>
            </a:r>
            <a:r>
              <a:rPr lang="nl-NL" b="0"/>
              <a:t>: Aan het begin van een bijeenkomst laat je de deelnemers hun label plakken om zich voor te stellen of om aan te geven hoe ze zich nu voelen (bijvoorbeeld ten opzichte van het werk of de bijeenkomst). Je kan ook een prikkelende vraag stellen als wat als je een superheld zou zijn, welke kracht zou je dan hebben. De kaarten zorgen er ook voor dat de antwoorden verder gaan dan de standaard antwoorden. </a:t>
            </a:r>
          </a:p>
          <a:p>
            <a:endParaRPr lang="nl-NL" b="0"/>
          </a:p>
          <a:p>
            <a:r>
              <a:rPr lang="nl-NL" b="1"/>
              <a:t>Vervolg</a:t>
            </a:r>
            <a:r>
              <a:rPr lang="nl-NL" b="0"/>
              <a:t>: bespreek of de uitkomsten impact heeft op de vergadering. En of je iets kan aanpassen of verbeteren.    </a:t>
            </a:r>
          </a:p>
          <a:p>
            <a:endParaRPr lang="nl-NL" b="0"/>
          </a:p>
          <a:p>
            <a:r>
              <a:rPr lang="nl-NL" b="1"/>
              <a:t>Alternatieven</a:t>
            </a:r>
          </a:p>
          <a:p>
            <a:r>
              <a:rPr lang="nl-NL" b="0"/>
              <a:t>Brainstorm: Als je op nieuwe ideeën wilt komen kunnen fotokaarten helpen om je gedachtes op te rekken. Laat deelnemers aan de brainstorm een kaart kiezen. Laat ze kenmerken noemen van wat ze zien en door-</a:t>
            </a:r>
            <a:r>
              <a:rPr lang="nl-NL" b="0" err="1"/>
              <a:t>associeren</a:t>
            </a:r>
            <a:r>
              <a:rPr lang="nl-NL" b="0"/>
              <a:t>. Wat zouden die kenmerken kunnen betekenen voor het idee? Stel je wilt een nieuw broodje ontwikkelen en je trekt een kaart met een roos: prikkelbaar, geur, liefde, enz. wat betekent dat voor een broodje? Niet alles hoeft te leiden tot een concreet idee.      </a:t>
            </a:r>
          </a:p>
          <a:p>
            <a:endParaRPr lang="nl-NL" b="0"/>
          </a:p>
          <a:p>
            <a:r>
              <a:rPr lang="nl-NL" b="1"/>
              <a:t>Thema’s uitdiepen:</a:t>
            </a:r>
            <a:r>
              <a:rPr lang="nl-NL" b="0"/>
              <a:t> Veel concepten zijn leeg geworden. Denk aan leiderschap, co-creatie, zelfsturing, goede dienstverlening. Met organisatiewaarden is dat helemaal een drama. Fotokaarten helpen om meer betekenis te geven aan een thema. Als je een thema uitdiept laat je iedereen een kaart uitkiezen en vertellen waarom die kaart het thema het beste weergeeft. </a:t>
            </a:r>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1B7DD1-D20E-41CE-9287-E99A1864F3F0}"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9530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F326BA-B8EA-4B09-AEFB-E89D4F8CD90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1F8DAC2D-D52F-49AD-864C-70F4F03F2D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6A838E7-3337-4A23-A38A-F7D1C095B09E}"/>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5" name="Tijdelijke aanduiding voor voettekst 4">
            <a:extLst>
              <a:ext uri="{FF2B5EF4-FFF2-40B4-BE49-F238E27FC236}">
                <a16:creationId xmlns:a16="http://schemas.microsoft.com/office/drawing/2014/main" id="{FDCBDB5E-E39C-43BB-A7AF-62BFED4F27D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6CE3D7B-468D-4339-B1DE-2F21D5541D4E}"/>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2675247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21651A-5E8A-4D0E-85F7-03CBF4CE541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10E03B08-ABE0-4C03-86FB-27EFDBC68A79}"/>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80B870F-25D1-4184-803F-035C30E0EAB0}"/>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5" name="Tijdelijke aanduiding voor voettekst 4">
            <a:extLst>
              <a:ext uri="{FF2B5EF4-FFF2-40B4-BE49-F238E27FC236}">
                <a16:creationId xmlns:a16="http://schemas.microsoft.com/office/drawing/2014/main" id="{88B5045E-96F9-40A5-9034-8CC852EC3C3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B3C9750-25D2-4C72-B2A6-9AEC73D92914}"/>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2350310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3DD4ED0-0346-49E8-8A80-3641F23E6DA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FB8A63DE-95E6-4B9E-844B-F856CDD6EAE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432C081-FB41-4FEC-892D-EEB297784664}"/>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5" name="Tijdelijke aanduiding voor voettekst 4">
            <a:extLst>
              <a:ext uri="{FF2B5EF4-FFF2-40B4-BE49-F238E27FC236}">
                <a16:creationId xmlns:a16="http://schemas.microsoft.com/office/drawing/2014/main" id="{288D0819-EB4C-4EFB-8AA5-E2C68CFA614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748F779-26EF-47A8-8528-AB121D2C1224}"/>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984490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D09621-19FF-41C6-9D99-4BE064DF58D6}"/>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3B8CA38-2035-4A78-BCEA-357FA7263C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9C661042-BEFC-4CC6-BAAD-FA74FE572AC5}"/>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5" name="Tijdelijke aanduiding voor voettekst 4">
            <a:extLst>
              <a:ext uri="{FF2B5EF4-FFF2-40B4-BE49-F238E27FC236}">
                <a16:creationId xmlns:a16="http://schemas.microsoft.com/office/drawing/2014/main" id="{DEB19B3E-1F76-4035-9562-ECE824AD08D7}"/>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E467EBCF-F462-458D-8180-B575C14F8E52}"/>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4159307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545648-0FD2-40C4-8126-5E0ACE36863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55275D2-315C-4C14-AF53-3A6DBF97003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01C9B0A-DCA1-4996-9A5A-9307115E07BE}"/>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5" name="Tijdelijke aanduiding voor voettekst 4">
            <a:extLst>
              <a:ext uri="{FF2B5EF4-FFF2-40B4-BE49-F238E27FC236}">
                <a16:creationId xmlns:a16="http://schemas.microsoft.com/office/drawing/2014/main" id="{C0A83CB1-4281-481C-9242-4717973C774B}"/>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C834A21C-A045-4F12-8EAE-721B3108BFA1}"/>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2204191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DAE460-46B9-43D5-AEF4-27247130118C}"/>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2BA8710-6E69-481B-B48B-700E564029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407E651A-A1DC-4B05-B500-AB633DF2540F}"/>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5" name="Tijdelijke aanduiding voor voettekst 4">
            <a:extLst>
              <a:ext uri="{FF2B5EF4-FFF2-40B4-BE49-F238E27FC236}">
                <a16:creationId xmlns:a16="http://schemas.microsoft.com/office/drawing/2014/main" id="{1535B734-83A2-410D-8326-C93B9F62E619}"/>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73A796CB-6538-46C3-9379-376525A7B4F6}"/>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2332725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6F8901-E134-4154-AF03-A47D32770961}"/>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F822277-A0B9-4DAE-B194-D5C5D728BC92}"/>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961D93A-DEF0-4899-9DAC-82926FECFAE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8EBBB49-C86B-4630-A00E-F0F1AF064141}"/>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6" name="Tijdelijke aanduiding voor voettekst 5">
            <a:extLst>
              <a:ext uri="{FF2B5EF4-FFF2-40B4-BE49-F238E27FC236}">
                <a16:creationId xmlns:a16="http://schemas.microsoft.com/office/drawing/2014/main" id="{3DD218B9-39DF-4697-A3F6-D7BCED345BBD}"/>
              </a:ext>
            </a:extLst>
          </p:cNvPr>
          <p:cNvSpPr>
            <a:spLocks noGrp="1"/>
          </p:cNvSpPr>
          <p:nvPr>
            <p:ph type="ftr" sz="quarter" idx="11"/>
          </p:nvPr>
        </p:nvSpPr>
        <p:spPr/>
        <p:txBody>
          <a:bodyPr/>
          <a:lstStyle/>
          <a:p>
            <a:endParaRPr lang="en-US"/>
          </a:p>
        </p:txBody>
      </p:sp>
      <p:sp>
        <p:nvSpPr>
          <p:cNvPr id="7" name="Tijdelijke aanduiding voor dianummer 6">
            <a:extLst>
              <a:ext uri="{FF2B5EF4-FFF2-40B4-BE49-F238E27FC236}">
                <a16:creationId xmlns:a16="http://schemas.microsoft.com/office/drawing/2014/main" id="{19B2CCFE-BAA3-4ED0-937E-28850D6FC01F}"/>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1337431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0E32CA-A16B-4696-8F2A-445CC0ADB8CB}"/>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A5C57721-4B2A-4F17-B76F-D9C7011F27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FD310E0-2669-4683-B5B5-9D7097507436}"/>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9C81B7D7-9CD5-4628-B09D-E4C7E76E79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7F3D563-38BC-4287-8D8B-59FDB3B3668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AA89E767-D216-47C7-8D83-4A998DA7A281}"/>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8" name="Tijdelijke aanduiding voor voettekst 7">
            <a:extLst>
              <a:ext uri="{FF2B5EF4-FFF2-40B4-BE49-F238E27FC236}">
                <a16:creationId xmlns:a16="http://schemas.microsoft.com/office/drawing/2014/main" id="{C6A65205-FC6C-4D75-869C-1EE34C708B9F}"/>
              </a:ext>
            </a:extLst>
          </p:cNvPr>
          <p:cNvSpPr>
            <a:spLocks noGrp="1"/>
          </p:cNvSpPr>
          <p:nvPr>
            <p:ph type="ftr" sz="quarter" idx="11"/>
          </p:nvPr>
        </p:nvSpPr>
        <p:spPr/>
        <p:txBody>
          <a:bodyPr/>
          <a:lstStyle/>
          <a:p>
            <a:endParaRPr lang="en-US"/>
          </a:p>
        </p:txBody>
      </p:sp>
      <p:sp>
        <p:nvSpPr>
          <p:cNvPr id="9" name="Tijdelijke aanduiding voor dianummer 8">
            <a:extLst>
              <a:ext uri="{FF2B5EF4-FFF2-40B4-BE49-F238E27FC236}">
                <a16:creationId xmlns:a16="http://schemas.microsoft.com/office/drawing/2014/main" id="{89782E2D-2AB0-4A37-9FDF-BD6190C49EDC}"/>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41041808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AC122B-978C-4665-9E0A-5AE605120EC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CBBB682-0743-4F7F-A627-D8F03B77E9D9}"/>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4" name="Tijdelijke aanduiding voor voettekst 3">
            <a:extLst>
              <a:ext uri="{FF2B5EF4-FFF2-40B4-BE49-F238E27FC236}">
                <a16:creationId xmlns:a16="http://schemas.microsoft.com/office/drawing/2014/main" id="{7417E1DA-257A-4AFC-BEF1-64E62F1D71CC}"/>
              </a:ext>
            </a:extLst>
          </p:cNvPr>
          <p:cNvSpPr>
            <a:spLocks noGrp="1"/>
          </p:cNvSpPr>
          <p:nvPr>
            <p:ph type="ftr" sz="quarter" idx="11"/>
          </p:nvPr>
        </p:nvSpPr>
        <p:spPr/>
        <p:txBody>
          <a:bodyPr/>
          <a:lstStyle/>
          <a:p>
            <a:endParaRPr lang="en-US"/>
          </a:p>
        </p:txBody>
      </p:sp>
      <p:sp>
        <p:nvSpPr>
          <p:cNvPr id="5" name="Tijdelijke aanduiding voor dianummer 4">
            <a:extLst>
              <a:ext uri="{FF2B5EF4-FFF2-40B4-BE49-F238E27FC236}">
                <a16:creationId xmlns:a16="http://schemas.microsoft.com/office/drawing/2014/main" id="{C8E0D190-313A-4A9F-9EBB-8CB5FCEBD621}"/>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34558899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EA62F4B4-504A-4DDE-B027-EB6FB4484F7F}"/>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3" name="Tijdelijke aanduiding voor voettekst 2">
            <a:extLst>
              <a:ext uri="{FF2B5EF4-FFF2-40B4-BE49-F238E27FC236}">
                <a16:creationId xmlns:a16="http://schemas.microsoft.com/office/drawing/2014/main" id="{F59CDD76-1DEF-484D-BB70-B682F4505B63}"/>
              </a:ext>
            </a:extLst>
          </p:cNvPr>
          <p:cNvSpPr>
            <a:spLocks noGrp="1"/>
          </p:cNvSpPr>
          <p:nvPr>
            <p:ph type="ftr" sz="quarter" idx="11"/>
          </p:nvPr>
        </p:nvSpPr>
        <p:spPr/>
        <p:txBody>
          <a:bodyPr/>
          <a:lstStyle/>
          <a:p>
            <a:endParaRPr lang="en-US"/>
          </a:p>
        </p:txBody>
      </p:sp>
      <p:sp>
        <p:nvSpPr>
          <p:cNvPr id="4" name="Tijdelijke aanduiding voor dianummer 3">
            <a:extLst>
              <a:ext uri="{FF2B5EF4-FFF2-40B4-BE49-F238E27FC236}">
                <a16:creationId xmlns:a16="http://schemas.microsoft.com/office/drawing/2014/main" id="{D8DB6784-3AD9-4312-B7C3-91637B6CF561}"/>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28725728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C17338-9E69-4EAC-9F6D-51521B885E1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BE6E3783-86C0-45BD-B6CF-EE066E4CCC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85C9CB24-9A37-4F8C-9B60-17E0FF78D2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615FD34-73F5-4C2C-B850-DACAFC74BBD4}"/>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6" name="Tijdelijke aanduiding voor voettekst 5">
            <a:extLst>
              <a:ext uri="{FF2B5EF4-FFF2-40B4-BE49-F238E27FC236}">
                <a16:creationId xmlns:a16="http://schemas.microsoft.com/office/drawing/2014/main" id="{7AF79F66-8835-4509-884C-B8C24B2544FD}"/>
              </a:ext>
            </a:extLst>
          </p:cNvPr>
          <p:cNvSpPr>
            <a:spLocks noGrp="1"/>
          </p:cNvSpPr>
          <p:nvPr>
            <p:ph type="ftr" sz="quarter" idx="11"/>
          </p:nvPr>
        </p:nvSpPr>
        <p:spPr/>
        <p:txBody>
          <a:bodyPr/>
          <a:lstStyle/>
          <a:p>
            <a:endParaRPr lang="en-US"/>
          </a:p>
        </p:txBody>
      </p:sp>
      <p:sp>
        <p:nvSpPr>
          <p:cNvPr id="7" name="Tijdelijke aanduiding voor dianummer 6">
            <a:extLst>
              <a:ext uri="{FF2B5EF4-FFF2-40B4-BE49-F238E27FC236}">
                <a16:creationId xmlns:a16="http://schemas.microsoft.com/office/drawing/2014/main" id="{F3AB7592-55EB-4AB2-B85A-174419E18D29}"/>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1127689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202190-05DD-456A-A511-2D742616BB0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7F4369B-5E76-4233-9D74-BE6C417BA12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3363ECF-9892-4187-8FBD-9B96BA8FB383}"/>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5" name="Tijdelijke aanduiding voor voettekst 4">
            <a:extLst>
              <a:ext uri="{FF2B5EF4-FFF2-40B4-BE49-F238E27FC236}">
                <a16:creationId xmlns:a16="http://schemas.microsoft.com/office/drawing/2014/main" id="{EDBF606F-E8A2-453A-91DD-515C4B74F43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2F5F600-492B-4CD9-B82B-2C80D611F6B8}"/>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26984166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48E777-29E5-42DA-A84C-D59630D77AD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A5F3FD54-79B5-48BB-B80F-D6247461B8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E28317B-137A-4B1E-9F74-9CED4CCAC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CF8225D-0E6B-4485-BCEB-E7CCEE321A75}"/>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6" name="Tijdelijke aanduiding voor voettekst 5">
            <a:extLst>
              <a:ext uri="{FF2B5EF4-FFF2-40B4-BE49-F238E27FC236}">
                <a16:creationId xmlns:a16="http://schemas.microsoft.com/office/drawing/2014/main" id="{A9B7695E-36E0-4ED7-AAFD-A1E0DB32833E}"/>
              </a:ext>
            </a:extLst>
          </p:cNvPr>
          <p:cNvSpPr>
            <a:spLocks noGrp="1"/>
          </p:cNvSpPr>
          <p:nvPr>
            <p:ph type="ftr" sz="quarter" idx="11"/>
          </p:nvPr>
        </p:nvSpPr>
        <p:spPr/>
        <p:txBody>
          <a:bodyPr/>
          <a:lstStyle/>
          <a:p>
            <a:endParaRPr lang="en-US"/>
          </a:p>
        </p:txBody>
      </p:sp>
      <p:sp>
        <p:nvSpPr>
          <p:cNvPr id="7" name="Tijdelijke aanduiding voor dianummer 6">
            <a:extLst>
              <a:ext uri="{FF2B5EF4-FFF2-40B4-BE49-F238E27FC236}">
                <a16:creationId xmlns:a16="http://schemas.microsoft.com/office/drawing/2014/main" id="{CE3CF1D8-2EA2-474D-9470-B441EAD9BB71}"/>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1312515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8DA27D-FE08-469B-8E60-5114BD97B7D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5051F19-DADE-4160-A4D3-0916636845BB}"/>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8B6DCBA-E95A-4ED3-87C5-CDD758D84568}"/>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5" name="Tijdelijke aanduiding voor voettekst 4">
            <a:extLst>
              <a:ext uri="{FF2B5EF4-FFF2-40B4-BE49-F238E27FC236}">
                <a16:creationId xmlns:a16="http://schemas.microsoft.com/office/drawing/2014/main" id="{B2B1C8D9-B54D-4D23-9667-C944B974C2AC}"/>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261ABE60-56B6-4212-A187-79724ED9F17E}"/>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26325082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1483846F-0FAD-46CF-8A57-C4EF0473EC5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7C27617A-5CDD-4969-8F5F-725B9C0342DD}"/>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0F7D175-A2C1-4968-962F-19AEA45D6F80}"/>
              </a:ext>
            </a:extLst>
          </p:cNvPr>
          <p:cNvSpPr>
            <a:spLocks noGrp="1"/>
          </p:cNvSpPr>
          <p:nvPr>
            <p:ph type="dt" sz="half" idx="10"/>
          </p:nvPr>
        </p:nvSpPr>
        <p:spPr/>
        <p:txBody>
          <a:bodyPr/>
          <a:lstStyle/>
          <a:p>
            <a:fld id="{72345051-2045-45DA-935E-2E3CA1A69ADC}" type="datetimeFigureOut">
              <a:rPr lang="en-US" smtClean="0"/>
              <a:t>12/11/2020</a:t>
            </a:fld>
            <a:endParaRPr lang="en-US"/>
          </a:p>
        </p:txBody>
      </p:sp>
      <p:sp>
        <p:nvSpPr>
          <p:cNvPr id="5" name="Tijdelijke aanduiding voor voettekst 4">
            <a:extLst>
              <a:ext uri="{FF2B5EF4-FFF2-40B4-BE49-F238E27FC236}">
                <a16:creationId xmlns:a16="http://schemas.microsoft.com/office/drawing/2014/main" id="{CF73D8CC-8E3F-41DF-97F0-6295FB98EEE4}"/>
              </a:ext>
            </a:extLst>
          </p:cNvPr>
          <p:cNvSpPr>
            <a:spLocks noGrp="1"/>
          </p:cNvSpPr>
          <p:nvPr>
            <p:ph type="ftr" sz="quarter" idx="11"/>
          </p:nvPr>
        </p:nvSpPr>
        <p:spPr/>
        <p:txBody>
          <a:bodyPr/>
          <a:lstStyle/>
          <a:p>
            <a:endParaRPr lang="en-US"/>
          </a:p>
        </p:txBody>
      </p:sp>
      <p:sp>
        <p:nvSpPr>
          <p:cNvPr id="6" name="Tijdelijke aanduiding voor dianummer 5">
            <a:extLst>
              <a:ext uri="{FF2B5EF4-FFF2-40B4-BE49-F238E27FC236}">
                <a16:creationId xmlns:a16="http://schemas.microsoft.com/office/drawing/2014/main" id="{791FFD41-B243-4934-859D-64A97A701BA2}"/>
              </a:ext>
            </a:extLst>
          </p:cNvPr>
          <p:cNvSpPr>
            <a:spLocks noGrp="1"/>
          </p:cNvSpPr>
          <p:nvPr>
            <p:ph type="sldNum" sz="quarter" idx="12"/>
          </p:nvPr>
        </p:nvSpPr>
        <p:spPr/>
        <p:txBody>
          <a:bodyPr/>
          <a:lstStyle/>
          <a:p>
            <a:fld id="{A7CD31F4-64FA-4BA0-9498-67783267A8C8}" type="slidenum">
              <a:rPr lang="en-US" smtClean="0"/>
              <a:t>‹nr.›</a:t>
            </a:fld>
            <a:endParaRPr lang="en-US"/>
          </a:p>
        </p:txBody>
      </p:sp>
    </p:spTree>
    <p:extLst>
      <p:ext uri="{BB962C8B-B14F-4D97-AF65-F5344CB8AC3E}">
        <p14:creationId xmlns:p14="http://schemas.microsoft.com/office/powerpoint/2010/main" val="1585441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AD1850-BE19-4978-850D-1B30D733BC24}"/>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71874964-D46C-4D4A-B3B9-0636AF0DD5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5273D8B-75DE-4282-A2A5-F1179D11078A}"/>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5" name="Tijdelijke aanduiding voor voettekst 4">
            <a:extLst>
              <a:ext uri="{FF2B5EF4-FFF2-40B4-BE49-F238E27FC236}">
                <a16:creationId xmlns:a16="http://schemas.microsoft.com/office/drawing/2014/main" id="{6D776471-44DB-407B-8AB7-27E24CBB4A8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DA38375-343C-4058-A0C0-BEB7275CBD92}"/>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146979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7FDD20-9A8D-4D67-A617-E3523586DFF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A5DEA1B-0AB2-49AA-960B-169585525C4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4D07EBC-6E83-44FE-AC0C-3F55BBB320AD}"/>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3B9FFC1-9E5E-4E1C-BDA1-59BEA1DDDBB1}"/>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6" name="Tijdelijke aanduiding voor voettekst 5">
            <a:extLst>
              <a:ext uri="{FF2B5EF4-FFF2-40B4-BE49-F238E27FC236}">
                <a16:creationId xmlns:a16="http://schemas.microsoft.com/office/drawing/2014/main" id="{E28E90C6-6C83-4381-8614-7EC676867C6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0617A43-3018-40E4-B640-1725C8C8B370}"/>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1625349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6B9B06-F25A-46A4-97BA-ACC8F3FF5412}"/>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337C1466-429C-439E-9E54-455FCC805D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FC797AED-D948-4C14-AF5D-DA76B72A109C}"/>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E75C1FAA-C7C0-4550-BABF-4C59A07B08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5B16F2C-5767-49F2-AE3B-5DF10B2BD54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3088B1A-6A7D-40AD-B96E-B5F2A9C7B3F6}"/>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8" name="Tijdelijke aanduiding voor voettekst 7">
            <a:extLst>
              <a:ext uri="{FF2B5EF4-FFF2-40B4-BE49-F238E27FC236}">
                <a16:creationId xmlns:a16="http://schemas.microsoft.com/office/drawing/2014/main" id="{718EE0E8-91DF-4C9B-9507-3E8DF67D9EE2}"/>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123C696-F49F-4308-979C-39EDC2BA4587}"/>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1505331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D039E6-2C4B-4BAF-9056-3DB57DC9A330}"/>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52E8D28-3C92-4B23-8274-42C59C3116DE}"/>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4" name="Tijdelijke aanduiding voor voettekst 3">
            <a:extLst>
              <a:ext uri="{FF2B5EF4-FFF2-40B4-BE49-F238E27FC236}">
                <a16:creationId xmlns:a16="http://schemas.microsoft.com/office/drawing/2014/main" id="{FD591DC5-359E-4778-BF9C-69670378EA94}"/>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6B92270-4E1B-479B-9B95-912A204F99AA}"/>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3140848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FAAC3940-8B45-4F26-BF45-F2CD209F96E6}"/>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3" name="Tijdelijke aanduiding voor voettekst 2">
            <a:extLst>
              <a:ext uri="{FF2B5EF4-FFF2-40B4-BE49-F238E27FC236}">
                <a16:creationId xmlns:a16="http://schemas.microsoft.com/office/drawing/2014/main" id="{BB9B0D40-27C2-409A-AD0D-B20BE514A88B}"/>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7A38C102-A8A4-4235-918C-FE29641F3F8E}"/>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967961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6F42C4-E08C-40C5-AC96-9A01268216A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942EDD3-FCEE-41FE-9590-BF2C4C6E7E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C1D20DCC-CEDC-4771-8388-12E45449FE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F426DA9-F680-4FD6-9E98-B62B6C879388}"/>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6" name="Tijdelijke aanduiding voor voettekst 5">
            <a:extLst>
              <a:ext uri="{FF2B5EF4-FFF2-40B4-BE49-F238E27FC236}">
                <a16:creationId xmlns:a16="http://schemas.microsoft.com/office/drawing/2014/main" id="{313747CF-56A4-48E5-9A5A-4501FDA27A9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2B43B98-6A1F-49AC-BA13-021DF2C62A3C}"/>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3107247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D3E6B8-447B-4E21-AE7D-DC38954706D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8EBB32A-59CD-4FE4-8C92-BC4FD3A330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BD5CE276-3ECB-4328-94E3-58DF546475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E8E6660-EC67-4B5D-8BFF-0ADF5EC7735E}"/>
              </a:ext>
            </a:extLst>
          </p:cNvPr>
          <p:cNvSpPr>
            <a:spLocks noGrp="1"/>
          </p:cNvSpPr>
          <p:nvPr>
            <p:ph type="dt" sz="half" idx="10"/>
          </p:nvPr>
        </p:nvSpPr>
        <p:spPr/>
        <p:txBody>
          <a:bodyPr/>
          <a:lstStyle/>
          <a:p>
            <a:fld id="{4606564F-B16D-446C-98AB-1248702233EE}" type="datetimeFigureOut">
              <a:rPr lang="nl-NL" smtClean="0"/>
              <a:t>11-12-2020</a:t>
            </a:fld>
            <a:endParaRPr lang="nl-NL"/>
          </a:p>
        </p:txBody>
      </p:sp>
      <p:sp>
        <p:nvSpPr>
          <p:cNvPr id="6" name="Tijdelijke aanduiding voor voettekst 5">
            <a:extLst>
              <a:ext uri="{FF2B5EF4-FFF2-40B4-BE49-F238E27FC236}">
                <a16:creationId xmlns:a16="http://schemas.microsoft.com/office/drawing/2014/main" id="{739439EA-C820-4A96-8671-DF13D834894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416EB8B-6273-458C-9A83-B09F51799D03}"/>
              </a:ext>
            </a:extLst>
          </p:cNvPr>
          <p:cNvSpPr>
            <a:spLocks noGrp="1"/>
          </p:cNvSpPr>
          <p:nvPr>
            <p:ph type="sldNum" sz="quarter" idx="12"/>
          </p:nvPr>
        </p:nvSpPr>
        <p:spPr/>
        <p:txBody>
          <a:bodyPr/>
          <a:lstStyle/>
          <a:p>
            <a:fld id="{3766835F-8147-42D0-9AC8-B59AB8877ED3}" type="slidenum">
              <a:rPr lang="nl-NL" smtClean="0"/>
              <a:t>‹nr.›</a:t>
            </a:fld>
            <a:endParaRPr lang="nl-NL"/>
          </a:p>
        </p:txBody>
      </p:sp>
    </p:spTree>
    <p:extLst>
      <p:ext uri="{BB962C8B-B14F-4D97-AF65-F5344CB8AC3E}">
        <p14:creationId xmlns:p14="http://schemas.microsoft.com/office/powerpoint/2010/main" val="331867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6B911BA2-AD83-4AF9-AF72-5550323D46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82B33A1E-52CF-47FA-8532-A2251FFFE8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CA7B77-DBFD-4E50-94A9-D24BDF1A3F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6564F-B16D-446C-98AB-1248702233EE}" type="datetimeFigureOut">
              <a:rPr lang="nl-NL" smtClean="0"/>
              <a:t>11-12-2020</a:t>
            </a:fld>
            <a:endParaRPr lang="nl-NL"/>
          </a:p>
        </p:txBody>
      </p:sp>
      <p:sp>
        <p:nvSpPr>
          <p:cNvPr id="5" name="Tijdelijke aanduiding voor voettekst 4">
            <a:extLst>
              <a:ext uri="{FF2B5EF4-FFF2-40B4-BE49-F238E27FC236}">
                <a16:creationId xmlns:a16="http://schemas.microsoft.com/office/drawing/2014/main" id="{005FF8EB-B470-4D1B-9A84-4576501961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162CD5E8-E47C-44F0-B2C7-126A4F6CB9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66835F-8147-42D0-9AC8-B59AB8877ED3}" type="slidenum">
              <a:rPr lang="nl-NL" smtClean="0"/>
              <a:t>‹nr.›</a:t>
            </a:fld>
            <a:endParaRPr lang="nl-NL"/>
          </a:p>
        </p:txBody>
      </p:sp>
    </p:spTree>
    <p:extLst>
      <p:ext uri="{BB962C8B-B14F-4D97-AF65-F5344CB8AC3E}">
        <p14:creationId xmlns:p14="http://schemas.microsoft.com/office/powerpoint/2010/main" val="1366507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1DF62C6-3CDD-4D0F-8F49-1F2F10CA59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A182471-391E-4C07-B131-5DA375390B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758D3D9-2688-48FA-A145-4B313E0293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45051-2045-45DA-935E-2E3CA1A69ADC}" type="datetimeFigureOut">
              <a:rPr lang="en-US" smtClean="0"/>
              <a:t>12/11/2020</a:t>
            </a:fld>
            <a:endParaRPr lang="en-US"/>
          </a:p>
        </p:txBody>
      </p:sp>
      <p:sp>
        <p:nvSpPr>
          <p:cNvPr id="5" name="Tijdelijke aanduiding voor voettekst 4">
            <a:extLst>
              <a:ext uri="{FF2B5EF4-FFF2-40B4-BE49-F238E27FC236}">
                <a16:creationId xmlns:a16="http://schemas.microsoft.com/office/drawing/2014/main" id="{68495357-C64C-441D-B69A-713287093F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a:extLst>
              <a:ext uri="{FF2B5EF4-FFF2-40B4-BE49-F238E27FC236}">
                <a16:creationId xmlns:a16="http://schemas.microsoft.com/office/drawing/2014/main" id="{EEF39BBA-90D7-4030-93BF-4DF05E5CE3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D31F4-64FA-4BA0-9498-67783267A8C8}" type="slidenum">
              <a:rPr lang="en-US" smtClean="0"/>
              <a:t>‹nr.›</a:t>
            </a:fld>
            <a:endParaRPr lang="en-US"/>
          </a:p>
        </p:txBody>
      </p:sp>
    </p:spTree>
    <p:extLst>
      <p:ext uri="{BB962C8B-B14F-4D97-AF65-F5344CB8AC3E}">
        <p14:creationId xmlns:p14="http://schemas.microsoft.com/office/powerpoint/2010/main" val="16466657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A59731-CE00-48BA-9DD8-F8B4807F35F5}"/>
              </a:ext>
            </a:extLst>
          </p:cNvPr>
          <p:cNvSpPr>
            <a:spLocks noGrp="1"/>
          </p:cNvSpPr>
          <p:nvPr>
            <p:ph type="ctrTitle"/>
          </p:nvPr>
        </p:nvSpPr>
        <p:spPr/>
        <p:txBody>
          <a:bodyPr/>
          <a:lstStyle/>
          <a:p>
            <a:r>
              <a:rPr lang="nl-NL" dirty="0"/>
              <a:t>Kennismaking</a:t>
            </a:r>
            <a:br>
              <a:rPr lang="nl-NL" dirty="0"/>
            </a:br>
            <a:endParaRPr lang="nl-NL" dirty="0"/>
          </a:p>
        </p:txBody>
      </p:sp>
      <p:sp>
        <p:nvSpPr>
          <p:cNvPr id="3" name="Ondertitel 2">
            <a:extLst>
              <a:ext uri="{FF2B5EF4-FFF2-40B4-BE49-F238E27FC236}">
                <a16:creationId xmlns:a16="http://schemas.microsoft.com/office/drawing/2014/main" id="{C1A670AE-E710-4C16-AB61-E13642F942EE}"/>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632826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Pijl: vijfhoek 3">
            <a:extLst>
              <a:ext uri="{FF2B5EF4-FFF2-40B4-BE49-F238E27FC236}">
                <a16:creationId xmlns:a16="http://schemas.microsoft.com/office/drawing/2014/main" id="{CD5CED45-E9B8-455B-B516-D46454896531}"/>
              </a:ext>
            </a:extLst>
          </p:cNvPr>
          <p:cNvSpPr/>
          <p:nvPr/>
        </p:nvSpPr>
        <p:spPr>
          <a:xfrm>
            <a:off x="-1779765" y="5809402"/>
            <a:ext cx="1459214" cy="484632"/>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Calibri"/>
            </a:endParaRPr>
          </a:p>
        </p:txBody>
      </p:sp>
      <p:sp>
        <p:nvSpPr>
          <p:cNvPr id="5" name="Pijl: vijfhoek 4">
            <a:extLst>
              <a:ext uri="{FF2B5EF4-FFF2-40B4-BE49-F238E27FC236}">
                <a16:creationId xmlns:a16="http://schemas.microsoft.com/office/drawing/2014/main" id="{100D28E3-95A7-456E-AB64-F5B738D9EBD5}"/>
              </a:ext>
            </a:extLst>
          </p:cNvPr>
          <p:cNvSpPr/>
          <p:nvPr/>
        </p:nvSpPr>
        <p:spPr>
          <a:xfrm>
            <a:off x="-1848255" y="5033686"/>
            <a:ext cx="1459214" cy="484632"/>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Pijl: vijfhoek 5">
            <a:extLst>
              <a:ext uri="{FF2B5EF4-FFF2-40B4-BE49-F238E27FC236}">
                <a16:creationId xmlns:a16="http://schemas.microsoft.com/office/drawing/2014/main" id="{A1241CB8-2ED5-4D95-939A-091A58F5ACB2}"/>
              </a:ext>
            </a:extLst>
          </p:cNvPr>
          <p:cNvSpPr/>
          <p:nvPr/>
        </p:nvSpPr>
        <p:spPr>
          <a:xfrm>
            <a:off x="-1779765" y="963521"/>
            <a:ext cx="1459214" cy="484632"/>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Pijl: vijfhoek 6">
            <a:extLst>
              <a:ext uri="{FF2B5EF4-FFF2-40B4-BE49-F238E27FC236}">
                <a16:creationId xmlns:a16="http://schemas.microsoft.com/office/drawing/2014/main" id="{2D790766-59BD-4338-8F7F-357EA839F4F6}"/>
              </a:ext>
            </a:extLst>
          </p:cNvPr>
          <p:cNvSpPr/>
          <p:nvPr/>
        </p:nvSpPr>
        <p:spPr>
          <a:xfrm>
            <a:off x="-1779765" y="1651385"/>
            <a:ext cx="1459214" cy="484632"/>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Pijl: vijfhoek 7">
            <a:extLst>
              <a:ext uri="{FF2B5EF4-FFF2-40B4-BE49-F238E27FC236}">
                <a16:creationId xmlns:a16="http://schemas.microsoft.com/office/drawing/2014/main" id="{AE536B4E-834A-4ADD-A8B0-AEBCCB1BDA59}"/>
              </a:ext>
            </a:extLst>
          </p:cNvPr>
          <p:cNvSpPr/>
          <p:nvPr/>
        </p:nvSpPr>
        <p:spPr>
          <a:xfrm>
            <a:off x="-1881147" y="2372281"/>
            <a:ext cx="1459214" cy="484632"/>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Pijl: vijfhoek 8">
            <a:extLst>
              <a:ext uri="{FF2B5EF4-FFF2-40B4-BE49-F238E27FC236}">
                <a16:creationId xmlns:a16="http://schemas.microsoft.com/office/drawing/2014/main" id="{AB0C624B-B9B0-4789-A696-E96856C5DBA7}"/>
              </a:ext>
            </a:extLst>
          </p:cNvPr>
          <p:cNvSpPr/>
          <p:nvPr/>
        </p:nvSpPr>
        <p:spPr>
          <a:xfrm>
            <a:off x="-1848255" y="3090866"/>
            <a:ext cx="1459214" cy="484632"/>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Pijl: vijfhoek 9">
            <a:extLst>
              <a:ext uri="{FF2B5EF4-FFF2-40B4-BE49-F238E27FC236}">
                <a16:creationId xmlns:a16="http://schemas.microsoft.com/office/drawing/2014/main" id="{627241CF-6324-4DF6-B154-0FC91C0AF719}"/>
              </a:ext>
            </a:extLst>
          </p:cNvPr>
          <p:cNvSpPr/>
          <p:nvPr/>
        </p:nvSpPr>
        <p:spPr>
          <a:xfrm>
            <a:off x="-1848255" y="3729894"/>
            <a:ext cx="1459214" cy="484632"/>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Pijl: vijfhoek 10">
            <a:extLst>
              <a:ext uri="{FF2B5EF4-FFF2-40B4-BE49-F238E27FC236}">
                <a16:creationId xmlns:a16="http://schemas.microsoft.com/office/drawing/2014/main" id="{96A668CF-DC9F-4DDD-86A5-A4D12B245A09}"/>
              </a:ext>
            </a:extLst>
          </p:cNvPr>
          <p:cNvSpPr/>
          <p:nvPr/>
        </p:nvSpPr>
        <p:spPr>
          <a:xfrm>
            <a:off x="-1848255" y="4335622"/>
            <a:ext cx="1459214" cy="484632"/>
          </a:xfrm>
          <a:prstGeom prst="homePlat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itel 1">
            <a:extLst>
              <a:ext uri="{FF2B5EF4-FFF2-40B4-BE49-F238E27FC236}">
                <a16:creationId xmlns:a16="http://schemas.microsoft.com/office/drawing/2014/main" id="{CE05CA69-D2CD-4CD1-AA23-D6A399DB0007}"/>
              </a:ext>
            </a:extLst>
          </p:cNvPr>
          <p:cNvSpPr>
            <a:spLocks noGrp="1"/>
          </p:cNvSpPr>
          <p:nvPr>
            <p:ph type="title"/>
          </p:nvPr>
        </p:nvSpPr>
        <p:spPr>
          <a:xfrm>
            <a:off x="254540" y="242316"/>
            <a:ext cx="3325239" cy="1453772"/>
          </a:xfrm>
        </p:spPr>
        <p:txBody>
          <a:bodyPr>
            <a:normAutofit fontScale="90000"/>
          </a:bodyPr>
          <a:lstStyle/>
          <a:p>
            <a:r>
              <a:rPr lang="nl-NL"/>
              <a:t>Associatie: </a:t>
            </a:r>
            <a:br>
              <a:rPr lang="nl-NL"/>
            </a:br>
            <a:r>
              <a:rPr lang="nl-NL"/>
              <a:t>[vul in onderwerp]</a:t>
            </a:r>
          </a:p>
        </p:txBody>
      </p:sp>
    </p:spTree>
    <p:extLst>
      <p:ext uri="{BB962C8B-B14F-4D97-AF65-F5344CB8AC3E}">
        <p14:creationId xmlns:p14="http://schemas.microsoft.com/office/powerpoint/2010/main" val="74447526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347</Words>
  <Application>Microsoft Office PowerPoint</Application>
  <PresentationFormat>Breedbeeld</PresentationFormat>
  <Paragraphs>15</Paragraphs>
  <Slides>2</Slides>
  <Notes>1</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2</vt:i4>
      </vt:variant>
    </vt:vector>
  </HeadingPairs>
  <TitlesOfParts>
    <vt:vector size="7" baseType="lpstr">
      <vt:lpstr>Arial</vt:lpstr>
      <vt:lpstr>Calibri</vt:lpstr>
      <vt:lpstr>Calibri Light</vt:lpstr>
      <vt:lpstr>Kantoorthema</vt:lpstr>
      <vt:lpstr>1_Kantoorthema</vt:lpstr>
      <vt:lpstr>Kennismaking </vt:lpstr>
      <vt:lpstr>Associatie:  [vul in onderwerp]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Kennismaking </dc:title>
  <dc:creator>Pascalle Cup</dc:creator>
  <cp:lastModifiedBy>Pascalle Cup</cp:lastModifiedBy>
  <cp:revision>1</cp:revision>
  <dcterms:created xsi:type="dcterms:W3CDTF">2020-12-11T09:22:53Z</dcterms:created>
  <dcterms:modified xsi:type="dcterms:W3CDTF">2020-12-11T09:23:22Z</dcterms:modified>
</cp:coreProperties>
</file>